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</p:sldIdLst>
  <p:sldSz cx="9753600" cy="7315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4548" autoAdjust="0"/>
  </p:normalViewPr>
  <p:slideViewPr>
    <p:cSldViewPr>
      <p:cViewPr varScale="1">
        <p:scale>
          <a:sx n="101" d="100"/>
          <a:sy n="101" d="100"/>
        </p:scale>
        <p:origin x="14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B3CBF11-FB37-F8F3-D49D-2C579F702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6079628"/>
            <a:ext cx="1441245" cy="979487"/>
          </a:xfrm>
          <a:prstGeom prst="rect">
            <a:avLst/>
          </a:prstGeom>
        </p:spPr>
      </p:pic>
      <p:pic>
        <p:nvPicPr>
          <p:cNvPr id="6" name="Picture 5" descr="A picture containing invertebrate, mollusk&#10;&#10;Description automatically generated">
            <a:extLst>
              <a:ext uri="{FF2B5EF4-FFF2-40B4-BE49-F238E27FC236}">
                <a16:creationId xmlns:a16="http://schemas.microsoft.com/office/drawing/2014/main" id="{0FAC6979-3AFC-0085-38FA-E2AF76B8C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735">
            <a:off x="618489" y="2971914"/>
            <a:ext cx="1019606" cy="1371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F029F-026B-F0B9-1C7E-CEBD2BEEA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1438226"/>
            <a:ext cx="1447800" cy="113925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21ADE2F-DE86-67E5-F67C-8F952C1B3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4461430"/>
            <a:ext cx="1215906" cy="1463675"/>
          </a:xfrm>
          <a:prstGeom prst="rect">
            <a:avLst/>
          </a:prstGeom>
        </p:spPr>
      </p:pic>
      <p:pic>
        <p:nvPicPr>
          <p:cNvPr id="3" name="Picture 2" descr="A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A2FE7C2-F7CF-3ACF-677E-BE1EB72B00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4" y="2932402"/>
            <a:ext cx="1349796" cy="388025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E9B1A57-4B21-85BB-9357-C9AA57E992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4" y="3905109"/>
            <a:ext cx="1349796" cy="394658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4CCA0776-E17F-DB36-24B7-779A002344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30" y="4884449"/>
            <a:ext cx="1350000" cy="392365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4BA09-D9AD-D202-E08C-C56A4A474F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9" y="1959696"/>
            <a:ext cx="1349791" cy="3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3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5049D3B-2FF4-929A-0C12-256E1652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" y="-1"/>
            <a:ext cx="9751789" cy="7316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84EBD9-69FE-D2D5-8A68-19DA1FD12BE6}"/>
              </a:ext>
            </a:extLst>
          </p:cNvPr>
          <p:cNvSpPr/>
          <p:nvPr/>
        </p:nvSpPr>
        <p:spPr>
          <a:xfrm>
            <a:off x="1828800" y="1143000"/>
            <a:ext cx="571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3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Robinson</cp:lastModifiedBy>
  <cp:revision>15</cp:revision>
  <dcterms:created xsi:type="dcterms:W3CDTF">2006-08-16T00:00:00Z</dcterms:created>
  <dcterms:modified xsi:type="dcterms:W3CDTF">2022-09-07T21:57:38Z</dcterms:modified>
  <dc:identifier>DAFIQRpWIi8</dc:identifier>
</cp:coreProperties>
</file>